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5DAC"/>
    <a:srgbClr val="042F64"/>
    <a:srgbClr val="C1003D"/>
    <a:srgbClr val="ED004B"/>
    <a:srgbClr val="BF003D"/>
    <a:srgbClr val="CD0920"/>
    <a:srgbClr val="A50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100" d="100"/>
          <a:sy n="100" d="100"/>
        </p:scale>
        <p:origin x="2504" y="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98EAE-B608-3C4F-A60D-C8F0CC5D51D1}" type="datetimeFigureOut">
              <a:rPr lang="es-ES" smtClean="0"/>
              <a:t>8/6/17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65FF6-9D3E-FA46-A767-65A86FBF2BB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4578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0D56C-45C0-7A4D-8915-0604B7D6C597}" type="datetimeFigureOut">
              <a:rPr lang="es-ES" smtClean="0"/>
              <a:t>8/6/17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3E5F6-1D29-2241-B08C-DCB5174AC69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5432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4999579"/>
            <a:ext cx="8265274" cy="763298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Myriad Pro "/>
                <a:cs typeface="Myriad Pro 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DDFFF-0EBC-6D45-9DFF-33793CF16242}" type="datetime1">
              <a:rPr lang="es-MX" smtClean="0"/>
              <a:t>08/06/17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Imagen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349" y="2"/>
            <a:ext cx="7027249" cy="2014428"/>
          </a:xfrm>
          <a:prstGeom prst="rect">
            <a:avLst/>
          </a:prstGeom>
        </p:spPr>
      </p:pic>
      <p:cxnSp>
        <p:nvCxnSpPr>
          <p:cNvPr id="10" name="Conector recto 9"/>
          <p:cNvCxnSpPr/>
          <p:nvPr userDrawn="1"/>
        </p:nvCxnSpPr>
        <p:spPr>
          <a:xfrm>
            <a:off x="0" y="4790384"/>
            <a:ext cx="9158598" cy="0"/>
          </a:xfrm>
          <a:prstGeom prst="line">
            <a:avLst/>
          </a:prstGeom>
          <a:ln w="12700" cmpd="sng">
            <a:solidFill>
              <a:srgbClr val="C1003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7" r="17356"/>
          <a:stretch/>
        </p:blipFill>
        <p:spPr>
          <a:xfrm>
            <a:off x="212074" y="186805"/>
            <a:ext cx="2878188" cy="195169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2342868"/>
            <a:ext cx="8265274" cy="2160403"/>
          </a:xfrm>
        </p:spPr>
        <p:txBody>
          <a:bodyPr>
            <a:normAutofit/>
          </a:bodyPr>
          <a:lstStyle>
            <a:lvl1pPr>
              <a:defRPr sz="4400" b="1">
                <a:latin typeface="Myriad Pro"/>
                <a:cs typeface="Myriad Pro"/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grpSp>
        <p:nvGrpSpPr>
          <p:cNvPr id="14" name="Agrupar 13"/>
          <p:cNvGrpSpPr/>
          <p:nvPr userDrawn="1"/>
        </p:nvGrpSpPr>
        <p:grpSpPr>
          <a:xfrm>
            <a:off x="1" y="6424122"/>
            <a:ext cx="9144000" cy="433878"/>
            <a:chOff x="1" y="6424122"/>
            <a:chExt cx="9144000" cy="433878"/>
          </a:xfrm>
        </p:grpSpPr>
        <p:sp>
          <p:nvSpPr>
            <p:cNvPr id="13" name="Rectángulo 12"/>
            <p:cNvSpPr/>
            <p:nvPr userDrawn="1"/>
          </p:nvSpPr>
          <p:spPr>
            <a:xfrm>
              <a:off x="1" y="6424122"/>
              <a:ext cx="9144000" cy="433878"/>
            </a:xfrm>
            <a:prstGeom prst="rect">
              <a:avLst/>
            </a:prstGeom>
            <a:gradFill>
              <a:gsLst>
                <a:gs pos="11000">
                  <a:srgbClr val="042F64"/>
                </a:gs>
                <a:gs pos="100000">
                  <a:srgbClr val="0B5DAC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2" name="Imagen 11" descr="convocantes-educatic2.pn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2448" y="6424122"/>
              <a:ext cx="5279104" cy="371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252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A852-A1FF-B942-954B-9BE812CAD63A}" type="datetime1">
              <a:rPr lang="es-MX" smtClean="0"/>
              <a:t>08/06/17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535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6F93-D04A-7C41-84D2-055BA3C20A8C}" type="datetime1">
              <a:rPr lang="es-MX" smtClean="0"/>
              <a:t>08/06/17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3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DF84-FECC-F24D-A97B-29A36797408C}" type="datetime1">
              <a:rPr lang="es-MX" smtClean="0"/>
              <a:t>08/06/17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81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AD5C-6627-1249-8C08-10A03113AF76}" type="datetime1">
              <a:rPr lang="es-MX" smtClean="0"/>
              <a:t>08/06/17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54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DBA7-45D3-5342-9846-0B947B4CA40B}" type="datetime1">
              <a:rPr lang="es-MX" smtClean="0"/>
              <a:t>08/06/17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19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5C33-02E0-1E44-B9A1-7F8513B823F8}" type="datetime1">
              <a:rPr lang="es-MX" smtClean="0"/>
              <a:t>08/06/17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86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F4F-0F54-7D48-95E7-4B153FA12EF5}" type="datetime1">
              <a:rPr lang="es-MX" smtClean="0"/>
              <a:t>08/06/17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17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3F00-02C5-5E44-AF77-0150C5883CC3}" type="datetime1">
              <a:rPr lang="es-MX" smtClean="0"/>
              <a:t>08/06/17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32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315A-794E-CD41-994B-516C58248091}" type="datetime1">
              <a:rPr lang="es-MX" smtClean="0"/>
              <a:t>08/06/17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406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26F7-AC2E-9741-827B-B15312C9EDE1}" type="datetime1">
              <a:rPr lang="es-MX" smtClean="0"/>
              <a:t>08/06/17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274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n 26" descr="pleca_roja.png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" y="1"/>
            <a:ext cx="9144000" cy="216000"/>
          </a:xfrm>
          <a:prstGeom prst="rect">
            <a:avLst/>
          </a:prstGeom>
        </p:spPr>
      </p:pic>
      <p:sp>
        <p:nvSpPr>
          <p:cNvPr id="9" name="Elipse 8"/>
          <p:cNvSpPr/>
          <p:nvPr userDrawn="1"/>
        </p:nvSpPr>
        <p:spPr>
          <a:xfrm>
            <a:off x="8635639" y="6356350"/>
            <a:ext cx="365644" cy="365644"/>
          </a:xfrm>
          <a:prstGeom prst="ellipse">
            <a:avLst/>
          </a:prstGeom>
          <a:gradFill>
            <a:gsLst>
              <a:gs pos="0">
                <a:srgbClr val="C1003D"/>
              </a:gs>
              <a:gs pos="100000">
                <a:srgbClr val="ED004B">
                  <a:alpha val="49000"/>
                </a:srgb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518222" y="182467"/>
            <a:ext cx="7168578" cy="922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B4F0-79DF-4242-9EDF-C6D6DE0AB194}" type="datetime1">
              <a:rPr lang="es-MX" smtClean="0"/>
              <a:t>08/06/17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35638" y="6356350"/>
            <a:ext cx="365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05FB7FA1-2F78-7A40-B1AA-C00609BE4D90}" type="slidenum">
              <a:rPr lang="es-ES" smtClean="0"/>
              <a:pPr/>
              <a:t>‹Nr.›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7" r="17356"/>
          <a:stretch/>
        </p:blipFill>
        <p:spPr>
          <a:xfrm>
            <a:off x="109393" y="245440"/>
            <a:ext cx="1233650" cy="836537"/>
          </a:xfrm>
          <a:prstGeom prst="rect">
            <a:avLst/>
          </a:prstGeom>
        </p:spPr>
      </p:pic>
      <p:cxnSp>
        <p:nvCxnSpPr>
          <p:cNvPr id="14" name="Conector recto 13"/>
          <p:cNvCxnSpPr/>
          <p:nvPr userDrawn="1"/>
        </p:nvCxnSpPr>
        <p:spPr>
          <a:xfrm>
            <a:off x="14598" y="1111860"/>
            <a:ext cx="9129402" cy="0"/>
          </a:xfrm>
          <a:prstGeom prst="line">
            <a:avLst/>
          </a:prstGeom>
          <a:ln w="12700" cmpd="sng">
            <a:solidFill>
              <a:srgbClr val="C1003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87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Myriad Pro Cond"/>
          <a:ea typeface="+mj-ea"/>
          <a:cs typeface="Myriad Pro Con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F003D"/>
        </a:buClr>
        <a:buFont typeface="Arial"/>
        <a:buChar char="•"/>
        <a:defRPr sz="2800" b="0" i="0" kern="1200">
          <a:solidFill>
            <a:schemeClr val="tx1"/>
          </a:solidFill>
          <a:latin typeface="Myriad Pro Cond"/>
          <a:ea typeface="+mn-ea"/>
          <a:cs typeface="Myriad Pro Cond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ED004B"/>
        </a:buClr>
        <a:buFont typeface="Arial"/>
        <a:buChar char="–"/>
        <a:defRPr sz="2400" b="0" i="0" kern="1200">
          <a:solidFill>
            <a:schemeClr val="tx1"/>
          </a:solidFill>
          <a:latin typeface="Myriad Pro Cond"/>
          <a:ea typeface="+mn-ea"/>
          <a:cs typeface="Myriad Pro Cond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2000" b="0" i="0" kern="1200">
          <a:solidFill>
            <a:schemeClr val="tx1"/>
          </a:solidFill>
          <a:latin typeface="Myriad Pro Cond"/>
          <a:ea typeface="+mn-ea"/>
          <a:cs typeface="Myriad Pro Con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Myriad Pro Cond"/>
          <a:ea typeface="+mn-ea"/>
          <a:cs typeface="Myriad Pro Con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Myriad Pro Cond"/>
          <a:ea typeface="+mn-ea"/>
          <a:cs typeface="Myriad Pro Con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Título de la ponencia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4999579"/>
            <a:ext cx="8265274" cy="459816"/>
          </a:xfrm>
        </p:spPr>
        <p:txBody>
          <a:bodyPr/>
          <a:lstStyle/>
          <a:p>
            <a:r>
              <a:rPr lang="es-ES" dirty="0" smtClean="0"/>
              <a:t>Nombre del ponente</a:t>
            </a:r>
            <a:endParaRPr lang="es-E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201677" y="5532381"/>
            <a:ext cx="2776320" cy="394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rgbClr val="BF003D"/>
              </a:buClr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Myriad Pro "/>
                <a:ea typeface="+mn-ea"/>
                <a:cs typeface="Myriad Pro 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ED004B"/>
              </a:buClr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Myriad Pro Cond"/>
                <a:ea typeface="+mn-ea"/>
                <a:cs typeface="Myriad Pro Cond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Myriad Pro Cond"/>
                <a:ea typeface="+mn-ea"/>
                <a:cs typeface="Myriad Pro Cond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Myriad Pro Cond"/>
                <a:ea typeface="+mn-ea"/>
                <a:cs typeface="Myriad Pro Cond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Myriad Pro Cond"/>
                <a:ea typeface="+mn-ea"/>
                <a:cs typeface="Myriad Pro Cond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00 / Julio / 2017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4197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texto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25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B7FA1-2F78-7A40-B1AA-C00609BE4D9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93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16</Words>
  <Application>Microsoft Macintosh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Myriad Pro</vt:lpstr>
      <vt:lpstr>Myriad Pro </vt:lpstr>
      <vt:lpstr>Myriad Pro Cond</vt:lpstr>
      <vt:lpstr>Tema de Office</vt:lpstr>
      <vt:lpstr>Título de la ponencia</vt:lpstr>
      <vt:lpstr>Título</vt:lpstr>
      <vt:lpstr>Presentación de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</dc:creator>
  <cp:lastModifiedBy>Stephen García Garibay</cp:lastModifiedBy>
  <cp:revision>11</cp:revision>
  <dcterms:created xsi:type="dcterms:W3CDTF">2017-06-06T23:12:27Z</dcterms:created>
  <dcterms:modified xsi:type="dcterms:W3CDTF">2017-06-08T19:03:36Z</dcterms:modified>
</cp:coreProperties>
</file>